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835436C-D101-48CB-82DB-8D73F3CF54A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B123586-E33A-4897-9821-94ABAB8D71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cbs12.com/news/local/shooting-at-marjory-stoneman-douglas-high-school-in-parklan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AT FLORIDA HIGH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Tutor:</a:t>
            </a:r>
          </a:p>
          <a:p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Institution:</a:t>
            </a:r>
            <a:endParaRPr 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52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56356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introduction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19-year-old former student by the name Cruz is held in custody as a suspect in the killings.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17 people are murdered, and a dozen of others injured at Marjory </a:t>
            </a:r>
            <a:r>
              <a:rPr lang="en-US" sz="24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Stoneman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Douglas high school.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Cruz was flagged to be a campus threat in previous years and was expelled for disciplinary cases.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was captured after being seen from a school security video while concealing himself in the crowd trying to run off.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Sun Sentinel, Cruz was adopted at birth, and his parents died that he had to live with his brother.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detectives are determined to investigate the matter by first digging up Cruz's social media accounts.</a:t>
            </a:r>
          </a:p>
          <a:p>
            <a:pPr lvl="0">
              <a:buFont typeface="Wingdings" panose="05000000000000000000" pitchFamily="2" charset="2"/>
              <a:buChar char="q"/>
            </a:pPr>
            <a:endParaRPr lang="en-US" sz="24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xmlns="" val="192937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59"/>
            <a:ext cx="7520940" cy="77723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continuation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410200" cy="3720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26487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believed that the killer used AR-15 rifle and a handgun at the shooting.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Conversely, one student had managed to text his parent about the gunshots happening in their school.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Sen. Bill Nelson was dedicated to ensuring the availability of federal resources.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 on, President Trump gave his condolences, and through enforcement of the law, all the flags were lowered statewide to honor the lifeless.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Nevertheless, those shooting with 17 deaths were marked as among the worst in the modern history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QUESTION: Do you think Cruz was found guilty?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q"/>
            </a:pP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74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q"/>
            </a:pP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http://cbs12.com/news/local/shooting-at-marjory-stoneman-douglas-high-school-in-parkland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83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18</TotalTime>
  <Words>245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Angles</vt:lpstr>
      <vt:lpstr>SHOOTING AT FLORIDA HIGH SCHOOL</vt:lpstr>
      <vt:lpstr>   introduction </vt:lpstr>
      <vt:lpstr>   continuation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SHOOTING AT FLORIDA HIGH SCHOOL</dc:title>
  <dc:creator>user</dc:creator>
  <cp:lastModifiedBy>hp ProBook 4530 User</cp:lastModifiedBy>
  <cp:revision>3</cp:revision>
  <dcterms:created xsi:type="dcterms:W3CDTF">2018-04-18T23:11:02Z</dcterms:created>
  <dcterms:modified xsi:type="dcterms:W3CDTF">2018-04-18T23:54:45Z</dcterms:modified>
</cp:coreProperties>
</file>